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C6B8F-59E3-499F-A160-8D29CDEB0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A9379D-4698-4610-A167-06CEB392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93B450-A392-4BAC-B38D-4D7517B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F573E2-191E-4783-99C2-3615C8F2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1FAB5-B815-40AC-90C0-81359D59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3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61B00-7A80-4F4E-983E-797D541D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3172FED-0596-4BB2-8178-5846D6097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907EA4-6DBB-49B9-8510-374CE1D2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C4A0D4-ECD8-4516-A006-D0A84117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A86E36-37AA-4BB6-8BB4-A3E8D3A4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15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38ADED1-3439-4103-AAA6-7C47E4E92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CFC08E9-3D68-4C5B-9A3D-7395AFDF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11BAA-4CD5-42F6-8045-51F48B39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2C19B4-46A3-4651-BE25-07B05BE4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89A3BA-9F2C-46CA-B07F-212A524D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38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2E4E69-0EC4-49CC-8344-A373568E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1C80BB-2560-4902-BB9C-96A87162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3E1AD5-B7BB-449D-8986-1E614A9A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5F950D-0562-46CD-93A5-AD7FC07B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4355A8-097A-48DC-8626-1451C917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70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76960-A2B4-4465-964B-C2C9FBFF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CD59D1-7561-4F22-B649-DAF96229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409EFC-5469-40A6-A24B-05BD8462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FAAFD2-2638-4AA6-99DA-8D14FE77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6F8231-BCEA-4F71-9B18-67D73DE9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90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69BB6C-F2F5-4DA0-AAA4-8DB9A71B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FC52F9-F8A1-46AA-8A82-6A845848C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7C7F49-DFC7-4EB2-ADC8-55B3C81A9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5DA259-515F-4731-832D-E377FABE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A814D6-431C-4B70-B3E0-139724DA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F09021-D56D-4D2A-920C-AD2FD902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27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4C709-BA65-4885-B789-DF9526F9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E86C0E-AF12-4ED8-B546-B0CB5A572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BED9F0-EB2A-41E7-9E50-5C2E34F65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DE893C5-F14C-4A78-A977-CA17C171C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E14C36E-168A-42AA-9376-F40A56576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50E953D-3161-45C3-9A5E-EF7514C1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EADB46D-1718-4CC5-A280-2D41520A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02CC47-941B-4BEA-98CA-59BC652E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2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644962-E465-47E6-A6B4-57BBDD51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7FBE4DB-6B3D-4279-A9E9-090AC961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AFD1DE3-49D6-4547-8040-2C82F8D5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74514A-D95B-4B79-B8DD-F29508EB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04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16E9CB0-CA1C-4600-A3B8-5A0411A6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FD5D17-3250-40C0-AE15-02861CDB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0BB093-DA8A-40FE-AE9A-ED2E5CF7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74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ADDB5-C5C9-4E05-9EF6-CD7DF715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1B0D06-F868-4AE7-9E61-E497437E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D4C78F-9D96-45A3-9935-0B2D53B23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9AB224-238C-4B72-9ACF-135D1DFC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259EAF-3573-49B8-BEEC-C8538618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689A8A-A80A-44F8-B8C8-F3EF685A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12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A8C850-5A49-4FA4-AC7E-5340158A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88CE38-9C3D-4DAB-8765-C3470ED3A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659A5C-5D14-4C32-AD5C-79CF63ED2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489A6B-E390-43C3-A3CB-805FD4B8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7D282C-201A-4835-8083-67116E25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E1CF22-3196-4FE7-9247-84EA13F2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56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75ECD82-7A03-47C4-959E-8775EE1E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4B86E2-2753-4C2E-9B0A-CA8A2DA97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9ABE0-E133-430C-8DB1-AD231FEF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6FE4-5288-4A73-91A1-9E221426E830}" type="datetimeFigureOut">
              <a:rPr lang="pl-PL" smtClean="0"/>
              <a:t>2021-03-19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558F65-040F-4BCA-B2BF-11AE38437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A65E82-F5A6-4BFB-A6AD-2CD3440A7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7DB5-91EA-4960-B12B-CB825D2B54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04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1C24DA84-41EA-4541-AFCA-7E3B3F3F4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4591BA-D6E1-402F-986E-4BB248E4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C1D7A9-153A-4D65-9E80-1BDEC948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6E9035A-D6C9-4047-802C-4D772A01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1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75A1B2-93C5-4C46-A94A-9F20AB34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B548E4F-E65E-472C-BE85-F093A5B74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5C996D9-3132-4D23-B5DF-3F995853D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1DDA55B-03F9-4874-B090-B61D8DB2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6D3B852-B935-41F6-B18C-92DCE75C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0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Julita Stepaniuk</dc:creator>
  <cp:lastModifiedBy>Julita Stepaniuk</cp:lastModifiedBy>
  <cp:revision>1</cp:revision>
  <dcterms:created xsi:type="dcterms:W3CDTF">2021-03-19T07:28:15Z</dcterms:created>
  <dcterms:modified xsi:type="dcterms:W3CDTF">2021-03-19T07:32:28Z</dcterms:modified>
</cp:coreProperties>
</file>